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85" r:id="rId3"/>
    <p:sldId id="286" r:id="rId4"/>
    <p:sldId id="290" r:id="rId5"/>
    <p:sldId id="294" r:id="rId6"/>
    <p:sldId id="29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64" d="100"/>
          <a:sy n="64" d="100"/>
        </p:scale>
        <p:origin x="12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6FABA-D603-46B8-94C7-F73A40963B6B}" type="datetimeFigureOut">
              <a:rPr lang="ru-RU" smtClean="0"/>
              <a:t>10.10.2021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C539-D2AA-42BB-9DB2-01C91D0B00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75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03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Колонтитул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Санкт-Петербургский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государственный</a:t>
            </a:r>
            <a:r>
              <a:rPr lang="ru-RU" baseline="0" dirty="0" smtClean="0">
                <a:solidFill>
                  <a:schemeClr val="bg1"/>
                </a:solidFill>
              </a:rPr>
              <a:t> университет</a:t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en-US" b="1" baseline="0" dirty="0" smtClean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AB62-4EEE-43F2-A223-FD26436F8458}" type="datetime1">
              <a:rPr lang="ru-RU" smtClean="0"/>
              <a:t>10.10.2021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8884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F2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первого сексуального опыта на дальнейшее сексуальное благополучие женщин периода ранней взрослости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653136"/>
            <a:ext cx="4163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F2B22"/>
                </a:solidFill>
              </a:rPr>
              <a:t>Авторы:</a:t>
            </a:r>
          </a:p>
          <a:p>
            <a:r>
              <a:rPr lang="ru-RU" dirty="0" smtClean="0">
                <a:solidFill>
                  <a:srgbClr val="9F2B22"/>
                </a:solidFill>
              </a:rPr>
              <a:t>Карпова Э.Б.    </a:t>
            </a:r>
            <a:r>
              <a:rPr lang="en-US" i="1" dirty="0" smtClean="0">
                <a:solidFill>
                  <a:srgbClr val="9F2B22"/>
                </a:solidFill>
              </a:rPr>
              <a:t>elakarpova05@gmail.com</a:t>
            </a:r>
            <a:endParaRPr lang="ru-RU" i="1" dirty="0" smtClean="0">
              <a:solidFill>
                <a:srgbClr val="9F2B22"/>
              </a:solidFill>
            </a:endParaRPr>
          </a:p>
          <a:p>
            <a:r>
              <a:rPr lang="ru-RU" dirty="0" err="1" smtClean="0">
                <a:solidFill>
                  <a:srgbClr val="9F2B22"/>
                </a:solidFill>
              </a:rPr>
              <a:t>Лабес</a:t>
            </a:r>
            <a:r>
              <a:rPr lang="ru-RU" dirty="0" smtClean="0">
                <a:solidFill>
                  <a:srgbClr val="9F2B22"/>
                </a:solidFill>
              </a:rPr>
              <a:t> А.И.        </a:t>
            </a:r>
            <a:r>
              <a:rPr lang="en-US" i="1" dirty="0" smtClean="0">
                <a:solidFill>
                  <a:srgbClr val="9F2B22"/>
                </a:solidFill>
              </a:rPr>
              <a:t>alena.labes@gmail.com</a:t>
            </a:r>
            <a:endParaRPr lang="ru-RU" i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3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2565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работы обусловлена недостаточной изученностью проблемы </a:t>
            </a:r>
          </a:p>
          <a:p>
            <a:pPr marL="0" indent="0" algn="just">
              <a:buNone/>
            </a:pPr>
            <a:endParaRPr lang="ru-RU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связь между первым сексуальным опытом и дальнейшим сексуальным благополучием женщин периода ранней взрослости, а также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первый сексуальный опыт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респонденток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сексуального благополучия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</a:t>
            </a:r>
          </a:p>
          <a:p>
            <a:pPr marL="0" indent="0" algn="just">
              <a:buNone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сексуального опыта на сексуальную удовлетворенность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</a:t>
            </a:r>
          </a:p>
          <a:p>
            <a:pPr marL="0" indent="0" algn="just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сексуальная удовлетворенность различается у женщин с негативным и позитивным первым сексуальным опытом</a:t>
            </a:r>
          </a:p>
          <a:p>
            <a:pPr marL="0" indent="0" algn="just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950024" cy="784176"/>
          </a:xfrm>
        </p:spPr>
        <p:txBody>
          <a:bodyPr>
            <a:noAutofit/>
          </a:bodyPr>
          <a:lstStyle/>
          <a:p>
            <a:pPr lvl="1" algn="r"/>
            <a:r>
              <a:rPr lang="ru-RU" b="1" dirty="0" smtClean="0">
                <a:solidFill>
                  <a:srgbClr val="9F2B22"/>
                </a:solidFill>
              </a:rPr>
              <a:t>Актуальность и цель работы. Объект, предмет исследования. Основная гипотеза исследования</a:t>
            </a:r>
            <a:br>
              <a:rPr lang="ru-RU" b="1" dirty="0" smtClean="0">
                <a:solidFill>
                  <a:srgbClr val="9F2B22"/>
                </a:solidFill>
              </a:rPr>
            </a:br>
            <a:endParaRPr lang="ru-RU" sz="1600" b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«Оценка первого сексуального опыта»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of Sexual Satisfaction (ISS)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«Установки к сексу»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Г.Айзенка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(шкала сексуальной удовлетворенности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Выборка: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исследовании приняла участие 541 женщина в возрасте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20 до 30 лет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средний возраст – 26,3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03848" y="266726"/>
            <a:ext cx="5734000" cy="706090"/>
          </a:xfrm>
        </p:spPr>
        <p:txBody>
          <a:bodyPr>
            <a:noAutofit/>
          </a:bodyPr>
          <a:lstStyle/>
          <a:p>
            <a:pPr lvl="1" algn="r"/>
            <a:r>
              <a:rPr lang="ru-RU" b="1" dirty="0" smtClean="0">
                <a:solidFill>
                  <a:srgbClr val="9F2B22"/>
                </a:solidFill>
              </a:rPr>
              <a:t>Методы исследования. Выборка исследования</a:t>
            </a:r>
            <a:br>
              <a:rPr lang="ru-RU" b="1" dirty="0" smtClean="0">
                <a:solidFill>
                  <a:srgbClr val="9F2B22"/>
                </a:solidFill>
              </a:rPr>
            </a:br>
            <a:endParaRPr lang="ru-RU" sz="1600" b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886128" cy="706090"/>
          </a:xfrm>
        </p:spPr>
        <p:txBody>
          <a:bodyPr>
            <a:noAutofit/>
          </a:bodyPr>
          <a:lstStyle/>
          <a:p>
            <a:pPr lvl="1" algn="r"/>
            <a:r>
              <a:rPr lang="ru-RU" sz="1600" b="1" dirty="0" smtClean="0">
                <a:solidFill>
                  <a:srgbClr val="9F2B22"/>
                </a:solidFill>
              </a:rPr>
              <a:t>Исследование </a:t>
            </a:r>
            <a:r>
              <a:rPr lang="ru-RU" sz="1600" b="1" dirty="0">
                <a:solidFill>
                  <a:srgbClr val="9F2B22"/>
                </a:solidFill>
              </a:rPr>
              <a:t>актуальной сексуальной </a:t>
            </a:r>
            <a:r>
              <a:rPr lang="ru-RU" sz="1600" b="1" dirty="0" smtClean="0">
                <a:solidFill>
                  <a:srgbClr val="9F2B22"/>
                </a:solidFill>
              </a:rPr>
              <a:t>удовлетворенности </a:t>
            </a:r>
            <a:r>
              <a:rPr lang="ru-RU" sz="1600" b="1" dirty="0">
                <a:solidFill>
                  <a:srgbClr val="9F2B22"/>
                </a:solidFill>
              </a:rPr>
              <a:t>в группах женщин с негативным и позитивным первым сексуальным опытом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393434"/>
            <a:ext cx="7691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 Баллы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методике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группах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респонденток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«негативным» и «позитивным» первым сексуальным опытом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sun9-30.userapi.com/impg/wZZcynUEiw4HaPLkZ1cDF6PdAUrk_5DIRb0j4A/JZSfmr6PABU.jpg?size=1268x754&amp;quality=96&amp;sign=9f2d0aaf26a23522ff86481ac890767f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6186"/>
            <a:ext cx="604867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0378" y="4357464"/>
            <a:ext cx="406246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ответов в соответствии с субъективной оценкой первого сексуального опыта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192" y="2010984"/>
            <a:ext cx="2353349" cy="1985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986" y="3017160"/>
            <a:ext cx="2276475" cy="97155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619461" y="980728"/>
            <a:ext cx="0" cy="56217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2" y="1737023"/>
            <a:ext cx="3052600" cy="24988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818045" y="1213859"/>
            <a:ext cx="43259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влияющие на субъективную оценку первого сексуального опыта</a:t>
            </a: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Сколько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было лет на момент вашего первого секса?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отношениях вы были с партнером на момент первого секса?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оцениваете степень осознанности вашего решения начать сексуальные отношения?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Оцените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партнера во время вашего первого секса?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движущий мотив начала сексуальных отношений?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Испытывали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приятные ощущения во время первого секса?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себя чувствовали в течение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7-14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после первого секса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19672" y="266726"/>
            <a:ext cx="7318176" cy="706090"/>
          </a:xfrm>
        </p:spPr>
        <p:txBody>
          <a:bodyPr>
            <a:noAutofit/>
          </a:bodyPr>
          <a:lstStyle/>
          <a:p>
            <a:pPr lvl="1" algn="r"/>
            <a:r>
              <a:rPr lang="ru-RU" sz="1600" b="1" dirty="0" smtClean="0">
                <a:solidFill>
                  <a:srgbClr val="9F2B22"/>
                </a:solidFill>
              </a:rPr>
              <a:t>Субъективная оценка первого секса. Исследование критериев, влияющих на субъективную оценку первого секса</a:t>
            </a:r>
            <a:br>
              <a:rPr lang="ru-RU" sz="1600" b="1" dirty="0" smtClean="0">
                <a:solidFill>
                  <a:srgbClr val="9F2B22"/>
                </a:solidFill>
              </a:rPr>
            </a:br>
            <a:endParaRPr lang="ru-RU" sz="1400" b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Степень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сексуальной удовлетворенности различается у женщин с негативным и позитивным первым сексуальным опытом. Женщины, оценивающие свой первый сексуальный опыт как «позитивный» более удовлетворены своими сексуальными отношениями, чем женщины, оценивающие свой первый сексуальный опыт как «негативный»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Были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3 критерия, оказывающие наибольшее влияние на субъективную оценку первого сексуального опыта как «позитивного» или «негативного»: возраст на момент первого секса, характеристика отношений с партнером, степень осознанности решения вступить в первый раз в интимную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24328" y="116632"/>
            <a:ext cx="1413520" cy="706090"/>
          </a:xfrm>
        </p:spPr>
        <p:txBody>
          <a:bodyPr>
            <a:noAutofit/>
          </a:bodyPr>
          <a:lstStyle/>
          <a:p>
            <a:pPr lvl="1" algn="r"/>
            <a:r>
              <a:rPr lang="ru-RU" sz="2000" b="1" dirty="0" smtClean="0">
                <a:solidFill>
                  <a:srgbClr val="9F2B22"/>
                </a:solidFill>
              </a:rPr>
              <a:t>Выводы</a:t>
            </a:r>
            <a:endParaRPr lang="ru-RU" sz="1600" b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2016_01_SPbU_template_4x3_ру</Template>
  <TotalTime>3558</TotalTime>
  <Words>410</Words>
  <Application>Microsoft Office PowerPoint</Application>
  <PresentationFormat>Экран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Актуальность и цель работы. Объект, предмет исследования. Основная гипотеза исследования </vt:lpstr>
      <vt:lpstr>Методы исследования. Выборка исследования </vt:lpstr>
      <vt:lpstr>Исследование актуальной сексуальной удовлетворенности в группах женщин с негативным и позитивным первым сексуальным опытом</vt:lpstr>
      <vt:lpstr>Субъективная оценка первого секса. Исследование критериев, влияющих на субъективную оценку первого секса </vt:lpstr>
      <vt:lpstr>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первого сексуального опыта на дальнейшее сексуальное благополучие женщин периода ранней взрослости</dc:title>
  <dc:creator>user</dc:creator>
  <cp:lastModifiedBy>user</cp:lastModifiedBy>
  <cp:revision>30</cp:revision>
  <dcterms:created xsi:type="dcterms:W3CDTF">2021-06-19T21:32:43Z</dcterms:created>
  <dcterms:modified xsi:type="dcterms:W3CDTF">2021-10-10T11:51:22Z</dcterms:modified>
</cp:coreProperties>
</file>